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3300"/>
    <a:srgbClr val="006600"/>
    <a:srgbClr val="339933"/>
    <a:srgbClr val="0000C0"/>
    <a:srgbClr val="0000E6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4CAB6-C76B-48AC-89C6-FDE2BA75C0C5}" v="9" dt="2023-08-17T00:22:44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>
      <p:cViewPr varScale="1">
        <p:scale>
          <a:sx n="103" d="100"/>
          <a:sy n="103" d="100"/>
        </p:scale>
        <p:origin x="126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F6CC3-358F-4B03-BEE3-65357C2465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8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85AA3-8C74-4EA7-B71F-9ED1EB04FA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2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3D962-C31F-4617-B291-2101DE7D2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CCEE-682E-4E56-A69E-6E98E16934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0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5B3D-9FD9-4A52-AC9A-1B96A50D1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92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E2A87-C79A-4AD4-96BA-94832AFBA1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6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465FE-1BF1-491F-BE34-C80EC5B0F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DB5D-6159-4E96-AF05-4E7FA32118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9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42E91-DB65-46A7-BD70-B71AD61DFD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63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D07C-E808-449D-AE62-8169D741D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B4A8A-B195-4157-A2FB-31500E87FE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CDF184F-F43C-4447-931B-A4737E4C7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5C0057-8F7D-48C7-B823-E857751BBFFF}"/>
              </a:ext>
            </a:extLst>
          </p:cNvPr>
          <p:cNvSpPr/>
          <p:nvPr/>
        </p:nvSpPr>
        <p:spPr>
          <a:xfrm>
            <a:off x="0" y="6278353"/>
            <a:ext cx="9144000" cy="579646"/>
          </a:xfrm>
          <a:prstGeom prst="rect">
            <a:avLst/>
          </a:prstGeom>
          <a:solidFill>
            <a:srgbClr val="0066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447937" y="131094"/>
            <a:ext cx="4248125" cy="1209675"/>
          </a:xfrm>
        </p:spPr>
        <p:txBody>
          <a:bodyPr/>
          <a:lstStyle/>
          <a:p>
            <a:pPr eaLnBrk="1" hangingPunct="1"/>
            <a:r>
              <a:rPr lang="en-GB" sz="2800" b="1" dirty="0">
                <a:solidFill>
                  <a:schemeClr val="tx1"/>
                </a:solidFill>
              </a:rPr>
              <a:t>Presentation example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31540" y="1628800"/>
            <a:ext cx="8280920" cy="3888431"/>
          </a:xfrm>
          <a:ln w="28575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n-US" altLang="ja-JP" sz="2400" dirty="0"/>
              <a:t>You are allotted </a:t>
            </a:r>
            <a:r>
              <a:rPr lang="en-US" altLang="ja-JP" sz="2400" b="1" dirty="0">
                <a:solidFill>
                  <a:srgbClr val="FF0000"/>
                </a:solidFill>
              </a:rPr>
              <a:t>1 minute </a:t>
            </a:r>
            <a:r>
              <a:rPr lang="en-US" altLang="ja-JP" sz="2400" dirty="0"/>
              <a:t>to introduce your poster.</a:t>
            </a:r>
          </a:p>
          <a:p>
            <a:pPr eaLnBrk="1" hangingPunct="1"/>
            <a:r>
              <a:rPr lang="en-US" altLang="ja-JP" sz="2400" dirty="0"/>
              <a:t>Please use the </a:t>
            </a:r>
            <a:r>
              <a:rPr lang="en-US" altLang="ja-JP" sz="2400" b="1" dirty="0">
                <a:solidFill>
                  <a:srgbClr val="FF0000"/>
                </a:solidFill>
              </a:rPr>
              <a:t>4:3</a:t>
            </a:r>
            <a:r>
              <a:rPr lang="en-US" altLang="ja-JP" sz="2400" dirty="0"/>
              <a:t> slide size.</a:t>
            </a:r>
          </a:p>
          <a:p>
            <a:pPr eaLnBrk="1" hangingPunct="1"/>
            <a:r>
              <a:rPr lang="en-US" altLang="ja-JP" sz="2400" b="1" dirty="0"/>
              <a:t>The layout, design, and content of the slide are completely up to you</a:t>
            </a:r>
            <a:r>
              <a:rPr lang="en-US" altLang="ja-JP" sz="2400" dirty="0"/>
              <a:t>, aside from the 4:3 aspect ratio requirement. You do </a:t>
            </a:r>
            <a:r>
              <a:rPr lang="en-US" altLang="ja-JP" sz="2400" b="1" dirty="0"/>
              <a:t>not</a:t>
            </a:r>
            <a:r>
              <a:rPr lang="en-US" altLang="ja-JP" sz="2400" dirty="0"/>
              <a:t> need to use this example file as a template.</a:t>
            </a:r>
          </a:p>
          <a:p>
            <a:pPr eaLnBrk="1" hangingPunct="1"/>
            <a:r>
              <a:rPr lang="en-US" altLang="ja-JP" sz="2400" dirty="0"/>
              <a:t>Submit your file by </a:t>
            </a:r>
            <a:r>
              <a:rPr lang="en-US" altLang="ja-JP" sz="2400" b="1" u="sng" dirty="0">
                <a:solidFill>
                  <a:srgbClr val="FF0000"/>
                </a:solidFill>
              </a:rPr>
              <a:t>September 8th, 2025</a:t>
            </a:r>
            <a:r>
              <a:rPr lang="en-US" altLang="ja-JP" sz="2400" dirty="0"/>
              <a:t>.</a:t>
            </a:r>
            <a:endParaRPr lang="en-GB" altLang="ja-JP" sz="2400" dirty="0"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C40E6CD1-5480-4BBB-BF3C-E2D16A61B952}"/>
              </a:ext>
            </a:extLst>
          </p:cNvPr>
          <p:cNvSpPr txBox="1"/>
          <p:nvPr/>
        </p:nvSpPr>
        <p:spPr>
          <a:xfrm>
            <a:off x="1143000" y="6268485"/>
            <a:ext cx="685800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1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EDUCATIONAL SYMPOSIUM ON  </a:t>
            </a:r>
          </a:p>
          <a:p>
            <a:pPr marL="12700" marR="5715" algn="ctr">
              <a:lnSpc>
                <a:spcPct val="100000"/>
              </a:lnSpc>
              <a:spcBef>
                <a:spcPts val="100"/>
              </a:spcBef>
            </a:pPr>
            <a:r>
              <a:rPr lang="en-US" b="1" spc="-1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RADIATION 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b="1" spc="-6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20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b="1" spc="-5" dirty="0">
                <a:solidFill>
                  <a:schemeClr val="bg1"/>
                </a:solidFill>
                <a:effectLst>
                  <a:outerShdw blurRad="63500" dist="38100" dir="18900000" algn="bl" rotWithShape="0">
                    <a:srgbClr val="F3F3E1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YOUNG SCIENTISTS</a:t>
            </a:r>
          </a:p>
        </p:txBody>
      </p:sp>
    </p:spTree>
    <p:extLst>
      <p:ext uri="{BB962C8B-B14F-4D97-AF65-F5344CB8AC3E}">
        <p14:creationId xmlns:p14="http://schemas.microsoft.com/office/powerpoint/2010/main" val="25504267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76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Presentation example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contribution Name(s) of the author(s) Institution(s) (abbreviated)</dc:title>
  <dc:creator>waetjuw</dc:creator>
  <cp:lastModifiedBy>清野　良輔</cp:lastModifiedBy>
  <cp:revision>26</cp:revision>
  <dcterms:created xsi:type="dcterms:W3CDTF">2013-03-11T17:26:09Z</dcterms:created>
  <dcterms:modified xsi:type="dcterms:W3CDTF">2025-07-08T01:42:03Z</dcterms:modified>
</cp:coreProperties>
</file>